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latin typeface="Consolas"/>
              </a:rPr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1337388"/>
            <a:ext cx="350074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</a:rPr>
              <a:t>강사</a:t>
            </a:r>
            <a:r>
              <a:rPr/>
              <a:t> </a:t>
            </a:r>
            <a:r>
              <a:rPr>
                <a:latin typeface="Consolas"/>
                <a:hlinkClick r:id="rId2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언어모델을 다그치거나 회유하는 어조를 사용해 답변 결과의 품질을 높일 수 있다는 연구결과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목적을 제시하고, 이를 위한 정보를 GPT가 사용자에게 질문하게 하여 맥락을 채워나가는 방법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::: notes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114828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7388"/>
            <a:ext cx="79821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D2Coding ligature</vt:lpstr>
      <vt:lpstr>KoPubWorld돋움체 Bold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프레젠테이션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77</cp:revision>
  <dcterms:created xsi:type="dcterms:W3CDTF">2024-02-09T18:46:30Z</dcterms:created>
  <dcterms:modified xsi:type="dcterms:W3CDTF">2025-04-09T01:50:08Z</dcterms:modified>
</cp:coreProperties>
</file>